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11" Target="../media/image13.png" Type="http://schemas.openxmlformats.org/officeDocument/2006/relationships/image"/><Relationship Id="rId12" Target="../media/image14.svg" Type="http://schemas.openxmlformats.org/officeDocument/2006/relationships/image"/><Relationship Id="rId13" Target="../media/image15.png" Type="http://schemas.openxmlformats.org/officeDocument/2006/relationships/image"/><Relationship Id="rId14" Target="../media/image16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27.jpeg" Type="http://schemas.openxmlformats.org/officeDocument/2006/relationships/image"/><Relationship Id="rId6" Target="../media/VAF0ISPfpMc.mp4" Type="http://schemas.openxmlformats.org/officeDocument/2006/relationships/video"/><Relationship Id="rId7" Target="../media/VAF0ISPfpMc.mp4" Type="http://schemas.microsoft.com/office/2007/relationships/media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11" Target="../media/image36.svg" Type="http://schemas.openxmlformats.org/officeDocument/2006/relationships/image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8013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895495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144649" y="4378199"/>
            <a:ext cx="1530603" cy="1530603"/>
          </a:xfrm>
          <a:custGeom>
            <a:avLst/>
            <a:gdLst/>
            <a:ahLst/>
            <a:cxnLst/>
            <a:rect r="r" b="b" t="t" l="l"/>
            <a:pathLst>
              <a:path h="1530603" w="1530603">
                <a:moveTo>
                  <a:pt x="0" y="0"/>
                </a:moveTo>
                <a:lnTo>
                  <a:pt x="1530603" y="0"/>
                </a:lnTo>
                <a:lnTo>
                  <a:pt x="1530603" y="1530602"/>
                </a:lnTo>
                <a:lnTo>
                  <a:pt x="0" y="15306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144649" y="4486051"/>
            <a:ext cx="9815307" cy="119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7063" spc="374">
                <a:solidFill>
                  <a:srgbClr val="100F0D"/>
                </a:solidFill>
                <a:latin typeface="Montserrat Classic Bold"/>
              </a:rPr>
              <a:t>OCCASIONAL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19596" y="7482578"/>
            <a:ext cx="12848809" cy="90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100F0D"/>
                </a:solidFill>
                <a:latin typeface="DM Sans"/>
              </a:rPr>
              <a:t>BY FIERY FLAMINGOS</a:t>
            </a:r>
          </a:p>
          <a:p>
            <a:pPr algn="ctr">
              <a:lnSpc>
                <a:spcPts val="3615"/>
              </a:lnSpc>
            </a:pPr>
            <a:r>
              <a:rPr lang="en-US" sz="2619" spc="256">
                <a:solidFill>
                  <a:srgbClr val="100F0D"/>
                </a:solidFill>
                <a:latin typeface="DM Sans"/>
              </a:rPr>
              <a:t>GROUP #16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79087" y="4085546"/>
            <a:ext cx="9729825" cy="9729825"/>
          </a:xfrm>
          <a:custGeom>
            <a:avLst/>
            <a:gdLst/>
            <a:ahLst/>
            <a:cxnLst/>
            <a:rect r="r" b="b" t="t" l="l"/>
            <a:pathLst>
              <a:path h="9729825" w="9729825">
                <a:moveTo>
                  <a:pt x="0" y="0"/>
                </a:moveTo>
                <a:lnTo>
                  <a:pt x="9729826" y="0"/>
                </a:lnTo>
                <a:lnTo>
                  <a:pt x="9729826" y="9729825"/>
                </a:lnTo>
                <a:lnTo>
                  <a:pt x="0" y="97298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24816" y="3012949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91049" y="4441810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59904" y="7831275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98746" y="8424188"/>
            <a:ext cx="960682" cy="1052540"/>
          </a:xfrm>
          <a:custGeom>
            <a:avLst/>
            <a:gdLst/>
            <a:ahLst/>
            <a:cxnLst/>
            <a:rect r="r" b="b" t="t" l="l"/>
            <a:pathLst>
              <a:path h="1052540" w="960682">
                <a:moveTo>
                  <a:pt x="0" y="0"/>
                </a:moveTo>
                <a:lnTo>
                  <a:pt x="960683" y="0"/>
                </a:lnTo>
                <a:lnTo>
                  <a:pt x="960683" y="1052541"/>
                </a:lnTo>
                <a:lnTo>
                  <a:pt x="0" y="10525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682121" y="7831275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88314" y="4441810"/>
            <a:ext cx="2238367" cy="2238367"/>
          </a:xfrm>
          <a:custGeom>
            <a:avLst/>
            <a:gdLst/>
            <a:ahLst/>
            <a:cxnLst/>
            <a:rect r="r" b="b" t="t" l="l"/>
            <a:pathLst>
              <a:path h="2238367" w="2238367">
                <a:moveTo>
                  <a:pt x="0" y="0"/>
                </a:moveTo>
                <a:lnTo>
                  <a:pt x="2238368" y="0"/>
                </a:lnTo>
                <a:lnTo>
                  <a:pt x="2238368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166958" y="8265704"/>
            <a:ext cx="1268693" cy="1211025"/>
          </a:xfrm>
          <a:custGeom>
            <a:avLst/>
            <a:gdLst/>
            <a:ahLst/>
            <a:cxnLst/>
            <a:rect r="r" b="b" t="t" l="l"/>
            <a:pathLst>
              <a:path h="1211025" w="1268693">
                <a:moveTo>
                  <a:pt x="0" y="0"/>
                </a:moveTo>
                <a:lnTo>
                  <a:pt x="1268693" y="0"/>
                </a:lnTo>
                <a:lnTo>
                  <a:pt x="1268693" y="1211025"/>
                </a:lnTo>
                <a:lnTo>
                  <a:pt x="0" y="12110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057830" y="5000438"/>
            <a:ext cx="1104804" cy="1121111"/>
          </a:xfrm>
          <a:custGeom>
            <a:avLst/>
            <a:gdLst/>
            <a:ahLst/>
            <a:cxnLst/>
            <a:rect r="r" b="b" t="t" l="l"/>
            <a:pathLst>
              <a:path h="1121111" w="1104804">
                <a:moveTo>
                  <a:pt x="0" y="0"/>
                </a:moveTo>
                <a:lnTo>
                  <a:pt x="1104805" y="0"/>
                </a:lnTo>
                <a:lnTo>
                  <a:pt x="1104805" y="1121111"/>
                </a:lnTo>
                <a:lnTo>
                  <a:pt x="0" y="1121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406999" y="2209907"/>
            <a:ext cx="3474003" cy="647719"/>
            <a:chOff x="0" y="0"/>
            <a:chExt cx="914964" cy="170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 Filter &amp; Search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28700" y="4132132"/>
            <a:ext cx="3474003" cy="647719"/>
            <a:chOff x="0" y="0"/>
            <a:chExt cx="914964" cy="17059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Event Creation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435651" y="6680177"/>
            <a:ext cx="3474003" cy="1151098"/>
            <a:chOff x="0" y="0"/>
            <a:chExt cx="914964" cy="303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14964" cy="303170"/>
            </a:xfrm>
            <a:custGeom>
              <a:avLst/>
              <a:gdLst/>
              <a:ahLst/>
              <a:cxnLst/>
              <a:rect r="r" b="b" t="t" l="l"/>
              <a:pathLst>
                <a:path h="303170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914964" cy="360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Event Recommendation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462185" y="6680177"/>
            <a:ext cx="3474003" cy="1151098"/>
            <a:chOff x="0" y="0"/>
            <a:chExt cx="914964" cy="30317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14964" cy="303170"/>
            </a:xfrm>
            <a:custGeom>
              <a:avLst/>
              <a:gdLst/>
              <a:ahLst/>
              <a:cxnLst/>
              <a:rect r="r" b="b" t="t" l="l"/>
              <a:pathLst>
                <a:path h="303170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914964" cy="360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Comments &amp; Feedback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8652692" y="3512592"/>
            <a:ext cx="982616" cy="1145908"/>
          </a:xfrm>
          <a:custGeom>
            <a:avLst/>
            <a:gdLst/>
            <a:ahLst/>
            <a:cxnLst/>
            <a:rect r="r" b="b" t="t" l="l"/>
            <a:pathLst>
              <a:path h="1145908" w="982616">
                <a:moveTo>
                  <a:pt x="0" y="0"/>
                </a:moveTo>
                <a:lnTo>
                  <a:pt x="982616" y="0"/>
                </a:lnTo>
                <a:lnTo>
                  <a:pt x="982616" y="1145908"/>
                </a:lnTo>
                <a:lnTo>
                  <a:pt x="0" y="11459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367511" y="388159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PRODUCT REQUIREMENTS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1672168" y="5000438"/>
            <a:ext cx="1270660" cy="1031050"/>
          </a:xfrm>
          <a:custGeom>
            <a:avLst/>
            <a:gdLst/>
            <a:ahLst/>
            <a:cxnLst/>
            <a:rect r="r" b="b" t="t" l="l"/>
            <a:pathLst>
              <a:path h="1031050" w="1270660">
                <a:moveTo>
                  <a:pt x="0" y="0"/>
                </a:moveTo>
                <a:lnTo>
                  <a:pt x="1270660" y="0"/>
                </a:lnTo>
                <a:lnTo>
                  <a:pt x="1270660" y="1031049"/>
                </a:lnTo>
                <a:lnTo>
                  <a:pt x="0" y="10310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3426682" y="4132132"/>
            <a:ext cx="3474003" cy="647719"/>
            <a:chOff x="0" y="0"/>
            <a:chExt cx="914964" cy="17059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Export Calendar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519609" y="9566303"/>
            <a:ext cx="780090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231F20"/>
                </a:solidFill>
                <a:latin typeface="Oswald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888838" y="-5795525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696227" y="2278933"/>
            <a:ext cx="1581184" cy="1581184"/>
          </a:xfrm>
          <a:custGeom>
            <a:avLst/>
            <a:gdLst/>
            <a:ahLst/>
            <a:cxnLst/>
            <a:rect r="r" b="b" t="t" l="l"/>
            <a:pathLst>
              <a:path h="1581184" w="1581184">
                <a:moveTo>
                  <a:pt x="0" y="0"/>
                </a:moveTo>
                <a:lnTo>
                  <a:pt x="1581184" y="0"/>
                </a:lnTo>
                <a:lnTo>
                  <a:pt x="1581184" y="1581183"/>
                </a:lnTo>
                <a:lnTo>
                  <a:pt x="0" y="158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82725" y="2278933"/>
            <a:ext cx="1581184" cy="1581184"/>
          </a:xfrm>
          <a:custGeom>
            <a:avLst/>
            <a:gdLst/>
            <a:ahLst/>
            <a:cxnLst/>
            <a:rect r="r" b="b" t="t" l="l"/>
            <a:pathLst>
              <a:path h="1581184" w="1581184">
                <a:moveTo>
                  <a:pt x="0" y="0"/>
                </a:moveTo>
                <a:lnTo>
                  <a:pt x="1581184" y="0"/>
                </a:lnTo>
                <a:lnTo>
                  <a:pt x="1581184" y="1581183"/>
                </a:lnTo>
                <a:lnTo>
                  <a:pt x="0" y="15811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183487" y="2493976"/>
            <a:ext cx="3474003" cy="1151098"/>
            <a:chOff x="0" y="0"/>
            <a:chExt cx="914964" cy="30317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14964" cy="303170"/>
            </a:xfrm>
            <a:custGeom>
              <a:avLst/>
              <a:gdLst/>
              <a:ahLst/>
              <a:cxnLst/>
              <a:rect r="r" b="b" t="t" l="l"/>
              <a:pathLst>
                <a:path h="303170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14964" cy="360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Notifications &amp; Alerts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66200" y="2493976"/>
            <a:ext cx="3474003" cy="1151098"/>
            <a:chOff x="0" y="0"/>
            <a:chExt cx="914964" cy="30317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14964" cy="303170"/>
            </a:xfrm>
            <a:custGeom>
              <a:avLst/>
              <a:gdLst/>
              <a:ahLst/>
              <a:cxnLst/>
              <a:rect r="r" b="b" t="t" l="l"/>
              <a:pathLst>
                <a:path h="303170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303170"/>
                  </a:lnTo>
                  <a:lnTo>
                    <a:pt x="0" y="303170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914964" cy="360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Bold"/>
                </a:rPr>
                <a:t>Export &amp; Share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087228" y="2745285"/>
            <a:ext cx="799181" cy="648478"/>
          </a:xfrm>
          <a:custGeom>
            <a:avLst/>
            <a:gdLst/>
            <a:ahLst/>
            <a:cxnLst/>
            <a:rect r="r" b="b" t="t" l="l"/>
            <a:pathLst>
              <a:path h="648478" w="799181">
                <a:moveTo>
                  <a:pt x="0" y="0"/>
                </a:moveTo>
                <a:lnTo>
                  <a:pt x="799181" y="0"/>
                </a:lnTo>
                <a:lnTo>
                  <a:pt x="799181" y="648478"/>
                </a:lnTo>
                <a:lnTo>
                  <a:pt x="0" y="6484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375743" y="2609176"/>
            <a:ext cx="795148" cy="920697"/>
          </a:xfrm>
          <a:custGeom>
            <a:avLst/>
            <a:gdLst/>
            <a:ahLst/>
            <a:cxnLst/>
            <a:rect r="r" b="b" t="t" l="l"/>
            <a:pathLst>
              <a:path h="920697" w="795148">
                <a:moveTo>
                  <a:pt x="0" y="0"/>
                </a:moveTo>
                <a:lnTo>
                  <a:pt x="795148" y="0"/>
                </a:lnTo>
                <a:lnTo>
                  <a:pt x="795148" y="920697"/>
                </a:lnTo>
                <a:lnTo>
                  <a:pt x="0" y="9206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4307791"/>
            <a:ext cx="16188268" cy="5252872"/>
          </a:xfrm>
          <a:custGeom>
            <a:avLst/>
            <a:gdLst/>
            <a:ahLst/>
            <a:cxnLst/>
            <a:rect r="r" b="b" t="t" l="l"/>
            <a:pathLst>
              <a:path h="5252872" w="16188268">
                <a:moveTo>
                  <a:pt x="0" y="0"/>
                </a:moveTo>
                <a:lnTo>
                  <a:pt x="16188268" y="0"/>
                </a:lnTo>
                <a:lnTo>
                  <a:pt x="16188268" y="5252872"/>
                </a:lnTo>
                <a:lnTo>
                  <a:pt x="0" y="52528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26" t="0" r="0" b="-44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367511" y="662784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BACKLOG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519609" y="9566303"/>
            <a:ext cx="780090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231F20"/>
                </a:solidFill>
                <a:latin typeface="Oswald 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35253">
            <a:off x="15331117" y="4817487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99999">
            <a:off x="-2888838" y="-5795525"/>
            <a:ext cx="7835077" cy="10939025"/>
          </a:xfrm>
          <a:custGeom>
            <a:avLst/>
            <a:gdLst/>
            <a:ahLst/>
            <a:cxnLst/>
            <a:rect r="r" b="b" t="t" l="l"/>
            <a:pathLst>
              <a:path h="10939025" w="7835077">
                <a:moveTo>
                  <a:pt x="0" y="0"/>
                </a:moveTo>
                <a:lnTo>
                  <a:pt x="7835076" y="0"/>
                </a:lnTo>
                <a:lnTo>
                  <a:pt x="7835076" y="10939025"/>
                </a:lnTo>
                <a:lnTo>
                  <a:pt x="0" y="109390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691" y="1829567"/>
            <a:ext cx="15328619" cy="8026517"/>
          </a:xfrm>
          <a:custGeom>
            <a:avLst/>
            <a:gdLst/>
            <a:ahLst/>
            <a:cxnLst/>
            <a:rect r="r" b="b" t="t" l="l"/>
            <a:pathLst>
              <a:path h="8026517" w="15328619">
                <a:moveTo>
                  <a:pt x="0" y="0"/>
                </a:moveTo>
                <a:lnTo>
                  <a:pt x="15328618" y="0"/>
                </a:lnTo>
                <a:lnTo>
                  <a:pt x="15328618" y="8026517"/>
                </a:lnTo>
                <a:lnTo>
                  <a:pt x="0" y="80265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7511" y="662784"/>
            <a:ext cx="11552977" cy="1166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6947" spc="368">
                <a:solidFill>
                  <a:srgbClr val="231F20"/>
                </a:solidFill>
                <a:latin typeface="Oswald Bold"/>
              </a:rPr>
              <a:t>ARCHITECTURAL DESIGN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19609" y="9566303"/>
            <a:ext cx="780090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231F20"/>
                </a:solidFill>
                <a:latin typeface="Oswald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13475833" y="-8787301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31378" y="389001"/>
            <a:ext cx="16276129" cy="1165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91"/>
              </a:lnSpc>
              <a:spcBef>
                <a:spcPct val="0"/>
              </a:spcBef>
            </a:pPr>
            <a:r>
              <a:rPr lang="en-US" sz="6950" spc="681">
                <a:solidFill>
                  <a:srgbClr val="231F20"/>
                </a:solidFill>
                <a:latin typeface="Oswald Bold"/>
              </a:rPr>
              <a:t>WALKTHROUGH - EVENT FILTERING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560320" y="1746893"/>
            <a:ext cx="13167360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519609" y="9566303"/>
            <a:ext cx="780090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231F20"/>
                </a:solidFill>
                <a:latin typeface="Oswald Bold"/>
              </a:rPr>
              <a:t>4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571305" y="6150994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03537" y="7088974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1900353" y="4678112"/>
            <a:ext cx="4113179" cy="2410862"/>
            <a:chOff x="0" y="0"/>
            <a:chExt cx="1279723" cy="7500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9723" cy="750085"/>
            </a:xfrm>
            <a:custGeom>
              <a:avLst/>
              <a:gdLst/>
              <a:ahLst/>
              <a:cxnLst/>
              <a:rect r="r" b="b" t="t" l="l"/>
              <a:pathLst>
                <a:path h="75008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750085"/>
                  </a:lnTo>
                  <a:lnTo>
                    <a:pt x="0" y="750085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279723" cy="807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079989" y="7088974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7095033" y="4678112"/>
            <a:ext cx="4113179" cy="2410862"/>
            <a:chOff x="0" y="0"/>
            <a:chExt cx="1279723" cy="75008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79723" cy="750085"/>
            </a:xfrm>
            <a:custGeom>
              <a:avLst/>
              <a:gdLst/>
              <a:ahLst/>
              <a:cxnLst/>
              <a:rect r="r" b="b" t="t" l="l"/>
              <a:pathLst>
                <a:path h="75008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750085"/>
                  </a:lnTo>
                  <a:lnTo>
                    <a:pt x="0" y="750085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279723" cy="807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71687" y="7088974"/>
            <a:ext cx="4128022" cy="437161"/>
          </a:xfrm>
          <a:custGeom>
            <a:avLst/>
            <a:gdLst/>
            <a:ahLst/>
            <a:cxnLst/>
            <a:rect r="r" b="b" t="t" l="l"/>
            <a:pathLst>
              <a:path h="437161" w="4128022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86495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289311" y="4678112"/>
            <a:ext cx="4113179" cy="2410862"/>
            <a:chOff x="0" y="0"/>
            <a:chExt cx="1279723" cy="75008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279723" cy="750085"/>
            </a:xfrm>
            <a:custGeom>
              <a:avLst/>
              <a:gdLst/>
              <a:ahLst/>
              <a:cxnLst/>
              <a:rect r="r" b="b" t="t" l="l"/>
              <a:pathLst>
                <a:path h="750085" w="1279723">
                  <a:moveTo>
                    <a:pt x="0" y="0"/>
                  </a:moveTo>
                  <a:lnTo>
                    <a:pt x="1279723" y="0"/>
                  </a:lnTo>
                  <a:lnTo>
                    <a:pt x="1279723" y="750085"/>
                  </a:lnTo>
                  <a:lnTo>
                    <a:pt x="0" y="750085"/>
                  </a:ln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279723" cy="8072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321316" y="3653528"/>
            <a:ext cx="2049168" cy="204916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119617" y="3653528"/>
            <a:ext cx="2049168" cy="204916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933709" y="3653528"/>
            <a:ext cx="2049168" cy="204916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2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3732628" y="4016965"/>
            <a:ext cx="1211702" cy="1322294"/>
          </a:xfrm>
          <a:custGeom>
            <a:avLst/>
            <a:gdLst/>
            <a:ahLst/>
            <a:cxnLst/>
            <a:rect r="r" b="b" t="t" l="l"/>
            <a:pathLst>
              <a:path h="1322294" w="1211702">
                <a:moveTo>
                  <a:pt x="0" y="0"/>
                </a:moveTo>
                <a:lnTo>
                  <a:pt x="1211702" y="0"/>
                </a:lnTo>
                <a:lnTo>
                  <a:pt x="1211702" y="1322294"/>
                </a:lnTo>
                <a:lnTo>
                  <a:pt x="0" y="1322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8563658" y="4016965"/>
            <a:ext cx="1160684" cy="1393835"/>
          </a:xfrm>
          <a:custGeom>
            <a:avLst/>
            <a:gdLst/>
            <a:ahLst/>
            <a:cxnLst/>
            <a:rect r="r" b="b" t="t" l="l"/>
            <a:pathLst>
              <a:path h="1393835" w="1160684">
                <a:moveTo>
                  <a:pt x="0" y="0"/>
                </a:moveTo>
                <a:lnTo>
                  <a:pt x="1160684" y="0"/>
                </a:lnTo>
                <a:lnTo>
                  <a:pt x="1160684" y="1393835"/>
                </a:lnTo>
                <a:lnTo>
                  <a:pt x="0" y="139383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3272985" y="3986188"/>
            <a:ext cx="1353071" cy="1353071"/>
          </a:xfrm>
          <a:custGeom>
            <a:avLst/>
            <a:gdLst/>
            <a:ahLst/>
            <a:cxnLst/>
            <a:rect r="r" b="b" t="t" l="l"/>
            <a:pathLst>
              <a:path h="1353071" w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343797" y="1155414"/>
            <a:ext cx="13617940" cy="15941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REFLECTION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40567" y="5989059"/>
            <a:ext cx="3210666" cy="520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COMMUNICATION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665320" y="5826393"/>
            <a:ext cx="2974893" cy="105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TIME MANAGEMENT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462074" y="5722359"/>
            <a:ext cx="2974893" cy="105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"/>
              </a:rPr>
              <a:t>SPRINT DEMARCATION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519609" y="9566303"/>
            <a:ext cx="780090" cy="503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14"/>
              </a:lnSpc>
              <a:spcBef>
                <a:spcPct val="0"/>
              </a:spcBef>
            </a:pPr>
            <a:r>
              <a:rPr lang="en-US" sz="2981" spc="29">
                <a:solidFill>
                  <a:srgbClr val="231F20"/>
                </a:solidFill>
                <a:latin typeface="Oswald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9407140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09623" y="5347008"/>
            <a:ext cx="734693" cy="755166"/>
          </a:xfrm>
          <a:custGeom>
            <a:avLst/>
            <a:gdLst/>
            <a:ahLst/>
            <a:cxnLst/>
            <a:rect r="r" b="b" t="t" l="l"/>
            <a:pathLst>
              <a:path h="755166" w="734693">
                <a:moveTo>
                  <a:pt x="0" y="0"/>
                </a:moveTo>
                <a:lnTo>
                  <a:pt x="734692" y="0"/>
                </a:lnTo>
                <a:lnTo>
                  <a:pt x="734692" y="755166"/>
                </a:lnTo>
                <a:lnTo>
                  <a:pt x="0" y="7551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61733" y="5591858"/>
            <a:ext cx="4334327" cy="4334327"/>
          </a:xfrm>
          <a:custGeom>
            <a:avLst/>
            <a:gdLst/>
            <a:ahLst/>
            <a:cxnLst/>
            <a:rect r="r" b="b" t="t" l="l"/>
            <a:pathLst>
              <a:path h="4334327" w="4334327">
                <a:moveTo>
                  <a:pt x="0" y="0"/>
                </a:moveTo>
                <a:lnTo>
                  <a:pt x="4334326" y="0"/>
                </a:lnTo>
                <a:lnTo>
                  <a:pt x="4334326" y="4334327"/>
                </a:lnTo>
                <a:lnTo>
                  <a:pt x="0" y="43343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6" id="6"/>
          <p:cNvSpPr txBox="true"/>
          <p:nvPr/>
        </p:nvSpPr>
        <p:spPr>
          <a:xfrm rot="0">
            <a:off x="1561733" y="2105045"/>
            <a:ext cx="8097687" cy="3241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THANKS FOR WATCHING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628874" y="6273092"/>
            <a:ext cx="2296190" cy="716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7"/>
              </a:lnSpc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FIERY</a:t>
            </a:r>
          </a:p>
          <a:p>
            <a:pPr algn="ctr"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FLAMINGOS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DAFz8_cBbeQ</dc:identifier>
  <dcterms:modified xsi:type="dcterms:W3CDTF">2011-08-01T06:04:30Z</dcterms:modified>
  <cp:revision>1</cp:revision>
  <dc:title>project</dc:title>
</cp:coreProperties>
</file>